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45"/>
  </p:notesMasterIdLst>
  <p:handoutMasterIdLst>
    <p:handoutMasterId r:id="rId46"/>
  </p:handoutMasterIdLst>
  <p:sldIdLst>
    <p:sldId id="256" r:id="rId13"/>
    <p:sldId id="257" r:id="rId14"/>
    <p:sldId id="258" r:id="rId15"/>
    <p:sldId id="280" r:id="rId16"/>
    <p:sldId id="259" r:id="rId17"/>
    <p:sldId id="260" r:id="rId18"/>
    <p:sldId id="273" r:id="rId19"/>
    <p:sldId id="261" r:id="rId20"/>
    <p:sldId id="267" r:id="rId21"/>
    <p:sldId id="281" r:id="rId22"/>
    <p:sldId id="276" r:id="rId23"/>
    <p:sldId id="277" r:id="rId24"/>
    <p:sldId id="278" r:id="rId25"/>
    <p:sldId id="289" r:id="rId26"/>
    <p:sldId id="262" r:id="rId27"/>
    <p:sldId id="284" r:id="rId28"/>
    <p:sldId id="285" r:id="rId29"/>
    <p:sldId id="286" r:id="rId30"/>
    <p:sldId id="287" r:id="rId31"/>
    <p:sldId id="274" r:id="rId32"/>
    <p:sldId id="263" r:id="rId33"/>
    <p:sldId id="288" r:id="rId34"/>
    <p:sldId id="265" r:id="rId35"/>
    <p:sldId id="266" r:id="rId36"/>
    <p:sldId id="279" r:id="rId37"/>
    <p:sldId id="282" r:id="rId38"/>
    <p:sldId id="268" r:id="rId39"/>
    <p:sldId id="275" r:id="rId40"/>
    <p:sldId id="269" r:id="rId41"/>
    <p:sldId id="270" r:id="rId42"/>
    <p:sldId id="271" r:id="rId43"/>
    <p:sldId id="283" r:id="rId44"/>
  </p:sldIdLst>
  <p:sldSz cx="10160000" cy="7620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 panose="020B0602020204020303" pitchFamily="34" charset="-79"/>
        <a:ea typeface="ヒラギノ角ゴ Pro W3" pitchFamily="2" charset="-128"/>
        <a:cs typeface="+mn-cs"/>
        <a:sym typeface="Futura" panose="020B06020202040203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 panose="020B0602020204020303" pitchFamily="34" charset="-79"/>
        <a:ea typeface="ヒラギノ角ゴ Pro W3" pitchFamily="2" charset="-128"/>
        <a:cs typeface="+mn-cs"/>
        <a:sym typeface="Futura" panose="020B06020202040203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 panose="020B0602020204020303" pitchFamily="34" charset="-79"/>
        <a:ea typeface="ヒラギノ角ゴ Pro W3" pitchFamily="2" charset="-128"/>
        <a:cs typeface="+mn-cs"/>
        <a:sym typeface="Futura" panose="020B06020202040203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 panose="020B0602020204020303" pitchFamily="34" charset="-79"/>
        <a:ea typeface="ヒラギノ角ゴ Pro W3" pitchFamily="2" charset="-128"/>
        <a:cs typeface="+mn-cs"/>
        <a:sym typeface="Futura" panose="020B06020202040203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 panose="020B0602020204020303" pitchFamily="34" charset="-79"/>
        <a:ea typeface="ヒラギノ角ゴ Pro W3" pitchFamily="2" charset="-128"/>
        <a:cs typeface="+mn-cs"/>
        <a:sym typeface="Futura" panose="020B0602020204020303" pitchFamily="34" charset="-79"/>
      </a:defRPr>
    </a:lvl5pPr>
    <a:lvl6pPr marL="2286000" algn="l" defTabSz="914400" rtl="0" eaLnBrk="1" latinLnBrk="0" hangingPunct="1">
      <a:defRPr sz="3000" kern="1200">
        <a:solidFill>
          <a:srgbClr val="727272"/>
        </a:solidFill>
        <a:latin typeface="Futura" panose="020B0602020204020303" pitchFamily="34" charset="-79"/>
        <a:ea typeface="ヒラギノ角ゴ Pro W3" pitchFamily="2" charset="-128"/>
        <a:cs typeface="+mn-cs"/>
        <a:sym typeface="Futura" panose="020B0602020204020303" pitchFamily="34" charset="-79"/>
      </a:defRPr>
    </a:lvl6pPr>
    <a:lvl7pPr marL="2743200" algn="l" defTabSz="914400" rtl="0" eaLnBrk="1" latinLnBrk="0" hangingPunct="1">
      <a:defRPr sz="3000" kern="1200">
        <a:solidFill>
          <a:srgbClr val="727272"/>
        </a:solidFill>
        <a:latin typeface="Futura" panose="020B0602020204020303" pitchFamily="34" charset="-79"/>
        <a:ea typeface="ヒラギノ角ゴ Pro W3" pitchFamily="2" charset="-128"/>
        <a:cs typeface="+mn-cs"/>
        <a:sym typeface="Futura" panose="020B0602020204020303" pitchFamily="34" charset="-79"/>
      </a:defRPr>
    </a:lvl7pPr>
    <a:lvl8pPr marL="3200400" algn="l" defTabSz="914400" rtl="0" eaLnBrk="1" latinLnBrk="0" hangingPunct="1">
      <a:defRPr sz="3000" kern="1200">
        <a:solidFill>
          <a:srgbClr val="727272"/>
        </a:solidFill>
        <a:latin typeface="Futura" panose="020B0602020204020303" pitchFamily="34" charset="-79"/>
        <a:ea typeface="ヒラギノ角ゴ Pro W3" pitchFamily="2" charset="-128"/>
        <a:cs typeface="+mn-cs"/>
        <a:sym typeface="Futura" panose="020B0602020204020303" pitchFamily="34" charset="-79"/>
      </a:defRPr>
    </a:lvl8pPr>
    <a:lvl9pPr marL="3657600" algn="l" defTabSz="914400" rtl="0" eaLnBrk="1" latinLnBrk="0" hangingPunct="1">
      <a:defRPr sz="3000" kern="1200">
        <a:solidFill>
          <a:srgbClr val="727272"/>
        </a:solidFill>
        <a:latin typeface="Futura" panose="020B0602020204020303" pitchFamily="34" charset="-79"/>
        <a:ea typeface="ヒラギノ角ゴ Pro W3" pitchFamily="2" charset="-128"/>
        <a:cs typeface="+mn-cs"/>
        <a:sym typeface="Futura" panose="020B06020202040203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>
      <p:cViewPr varScale="1">
        <p:scale>
          <a:sx n="120" d="100"/>
          <a:sy n="120" d="100"/>
        </p:scale>
        <p:origin x="1560" y="19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FC0F53-FB32-DA98-9AF9-02E223B138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Futura" pitchFamily="-105" charset="0"/>
                <a:ea typeface="ヒラギノ角ゴ Pro W3" pitchFamily="-105" charset="-128"/>
                <a:cs typeface="ヒラギノ角ゴ Pro W3" pitchFamily="-105" charset="-128"/>
                <a:sym typeface="Futura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0C4FF-E9B4-0AC9-3CBD-61E524D64C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Futura" charset="0"/>
                <a:ea typeface="ヒラギノ角ゴ Pro W3" charset="-128"/>
                <a:sym typeface="Futura" charset="0"/>
              </a:defRPr>
            </a:lvl1pPr>
          </a:lstStyle>
          <a:p>
            <a:pPr>
              <a:defRPr/>
            </a:pPr>
            <a:fld id="{EDE21159-DB99-E147-830B-F80354B4CC50}" type="datetime1">
              <a:rPr lang="en-US" altLang="x-none"/>
              <a:pPr>
                <a:defRPr/>
              </a:pPr>
              <a:t>12/28/23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A9E82-D2AF-F37F-8F46-F255EFF164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Futura" pitchFamily="-105" charset="0"/>
                <a:ea typeface="ヒラギノ角ゴ Pro W3" pitchFamily="-105" charset="-128"/>
                <a:cs typeface="ヒラギノ角ゴ Pro W3" pitchFamily="-105" charset="-128"/>
                <a:sym typeface="Futura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AC273-B036-0172-8E5F-D6BA7F37C6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16F219-ECD3-344C-9AFC-4876FACB5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D7B2CB-5895-D709-8B52-FEDDE88586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Futura" pitchFamily="-105" charset="0"/>
                <a:ea typeface="ヒラギノ角ゴ Pro W3" pitchFamily="-105" charset="-128"/>
                <a:cs typeface="ヒラギノ角ゴ Pro W3" pitchFamily="-105" charset="-128"/>
                <a:sym typeface="Futura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608FA-D058-263A-8D4D-3B3C4D6FAB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Futura" charset="0"/>
                <a:ea typeface="ヒラギノ角ゴ Pro W3" charset="-128"/>
                <a:sym typeface="Futura" charset="0"/>
              </a:defRPr>
            </a:lvl1pPr>
          </a:lstStyle>
          <a:p>
            <a:pPr>
              <a:defRPr/>
            </a:pPr>
            <a:fld id="{ECF33B79-4B51-8D43-80E0-6E1B6E1DBB89}" type="datetime1">
              <a:rPr lang="en-US" altLang="x-none"/>
              <a:pPr>
                <a:defRPr/>
              </a:pPr>
              <a:t>12/28/23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165195-92BB-E7EA-F1CE-65C938664F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08AB31-04EB-FF94-A9F6-184954052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3EC29-C1E5-87EC-0401-46455BED5B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Futura" pitchFamily="-105" charset="0"/>
                <a:ea typeface="ヒラギノ角ゴ Pro W3" pitchFamily="-105" charset="-128"/>
                <a:cs typeface="ヒラギノ角ゴ Pro W3" pitchFamily="-105" charset="-128"/>
                <a:sym typeface="Futura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3FACB-FC9E-5736-D1D6-733F88AAA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85946C-D3E3-9D4F-A0F0-DE8E00A2AA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BFC19726-3D01-2D6A-B8C6-905FA0694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37516728-56E2-FE76-2927-52E29F6460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0B992B38-2EB8-CB8D-3EAD-9493AE843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6C4C5A-6501-4843-B2E2-334B4A43E7CA}" type="slidenum">
              <a:rPr lang="en-US" altLang="en-US">
                <a:solidFill>
                  <a:srgbClr val="727272"/>
                </a:solidFill>
                <a:latin typeface="Futura" panose="020B0602020204020303" pitchFamily="34" charset="-79"/>
                <a:ea typeface="ヒラギノ角ゴ Pro W3" pitchFamily="2" charset="-128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727272"/>
              </a:solidFill>
              <a:latin typeface="Futura" panose="020B0602020204020303" pitchFamily="34" charset="-79"/>
              <a:ea typeface="ヒラギノ角ゴ Pro W3" pitchFamily="2" charset="-128"/>
            </a:endParaRPr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32CFFF41-01C3-0B57-DDED-6D41045C8F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rgbClr val="727272"/>
              </a:solidFill>
              <a:latin typeface="Futura" panose="020B0602020204020303" pitchFamily="34" charset="-79"/>
              <a:ea typeface="ヒラギノ角ゴ Pro W3" pitchFamily="2" charset="-128"/>
              <a:sym typeface="Futura" panose="020B0602020204020303" pitchFamily="34" charset="-79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DBFA23FF-C6EA-9973-14DA-28A59B29F0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E2314B63-2B2D-F0CF-7018-175B01F321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5001357C-5633-7855-44B6-B688E9E7DC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rgbClr val="727272"/>
              </a:solidFill>
              <a:latin typeface="Futura" panose="020B0602020204020303" pitchFamily="34" charset="-79"/>
              <a:ea typeface="ヒラギノ角ゴ Pro W3" pitchFamily="2" charset="-128"/>
              <a:sym typeface="Futura" panose="020B0602020204020303" pitchFamily="34" charset="-79"/>
            </a:endParaRP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E93355CA-7520-D6DE-791C-06633856A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A3E05A-4A04-AD4F-A6B6-519A5F9111D5}" type="slidenum">
              <a:rPr lang="en-US" altLang="en-US">
                <a:solidFill>
                  <a:srgbClr val="727272"/>
                </a:solidFill>
                <a:latin typeface="Futura" panose="020B0602020204020303" pitchFamily="34" charset="-79"/>
                <a:ea typeface="ヒラギノ角ゴ Pro W3" pitchFamily="2" charset="-128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727272"/>
              </a:solidFill>
              <a:latin typeface="Futura" panose="020B0602020204020303" pitchFamily="34" charset="-79"/>
              <a:ea typeface="ヒラギノ角ゴ Pro W3" pitchFamily="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22D3B578-D181-C0CF-DC77-68154482B6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D213E41B-DD0C-2FAB-2BD8-94C7497BEE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7" name="Footer Placeholder 3">
            <a:extLst>
              <a:ext uri="{FF2B5EF4-FFF2-40B4-BE49-F238E27FC236}">
                <a16:creationId xmlns:a16="http://schemas.microsoft.com/office/drawing/2014/main" id="{32DF86C8-FC40-CA0F-F3B2-333F769858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rgbClr val="727272"/>
              </a:solidFill>
              <a:latin typeface="Futura" panose="020B0602020204020303" pitchFamily="34" charset="-79"/>
              <a:ea typeface="ヒラギノ角ゴ Pro W3" pitchFamily="2" charset="-128"/>
              <a:sym typeface="Futura" panose="020B0602020204020303" pitchFamily="34" charset="-79"/>
            </a:endParaRPr>
          </a:p>
        </p:txBody>
      </p:sp>
      <p:sp>
        <p:nvSpPr>
          <p:cNvPr id="36868" name="Slide Number Placeholder 4">
            <a:extLst>
              <a:ext uri="{FF2B5EF4-FFF2-40B4-BE49-F238E27FC236}">
                <a16:creationId xmlns:a16="http://schemas.microsoft.com/office/drawing/2014/main" id="{641E157E-F246-FCB7-1534-6413AF3F4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4C4162-75FE-BD4C-8552-0225A382C94F}" type="slidenum">
              <a:rPr lang="en-US" altLang="en-US">
                <a:solidFill>
                  <a:srgbClr val="727272"/>
                </a:solidFill>
                <a:latin typeface="Futura" panose="020B0602020204020303" pitchFamily="34" charset="-79"/>
                <a:ea typeface="ヒラギノ角ゴ Pro W3" pitchFamily="2" charset="-128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727272"/>
              </a:solidFill>
              <a:latin typeface="Futura" panose="020B0602020204020303" pitchFamily="34" charset="-79"/>
              <a:ea typeface="ヒラギノ角ゴ Pro W3" pitchFamily="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3126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42391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24787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5559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61612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74558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584715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70814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5166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7457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86792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1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925" y="2362200"/>
            <a:ext cx="2454275" cy="2171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2362200"/>
            <a:ext cx="7210425" cy="2171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34755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925" y="203200"/>
            <a:ext cx="2454275" cy="660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203200"/>
            <a:ext cx="7210425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77344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61173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35209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08565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86137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47397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655767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79629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19745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0240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42902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76271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59897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46874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37962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15015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600" y="1790700"/>
            <a:ext cx="14732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200" y="1790700"/>
            <a:ext cx="14732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0003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50722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166583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2830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0103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49322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5361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98257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925" y="203200"/>
            <a:ext cx="2454275" cy="678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203200"/>
            <a:ext cx="7210425" cy="678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5004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6834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90700"/>
            <a:ext cx="40132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90700"/>
            <a:ext cx="40132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7147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4591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46757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3257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1123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3480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4188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187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925" y="203200"/>
            <a:ext cx="2454275" cy="678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203200"/>
            <a:ext cx="7210425" cy="678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29475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5970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3861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3797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84600"/>
            <a:ext cx="221615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84600"/>
            <a:ext cx="221615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0335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2332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0278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4836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5607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8554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6636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06059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549400"/>
            <a:ext cx="1146175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549400"/>
            <a:ext cx="3286125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8787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40676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1447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8140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4044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80919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9389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0" y="3835400"/>
            <a:ext cx="4832350" cy="69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3835400"/>
            <a:ext cx="4832350" cy="69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79937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9384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8429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83501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43316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3450" y="190500"/>
            <a:ext cx="2368550" cy="6616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190500"/>
            <a:ext cx="6953250" cy="6616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46051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616364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1089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41672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2696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6112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36666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3614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8207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51282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05472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945773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925" y="1778000"/>
            <a:ext cx="2454275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1778000"/>
            <a:ext cx="7210425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21075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81051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610687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52950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232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6057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40590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94671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70945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32893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94254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21140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541212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13079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32365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6231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0479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683856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1064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0403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502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90060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23213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69609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9720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176640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7384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30986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23862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90700"/>
            <a:ext cx="18923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1790700"/>
            <a:ext cx="18923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20723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21685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30593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122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9664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60756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14180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925" y="203200"/>
            <a:ext cx="2454275" cy="678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203200"/>
            <a:ext cx="7210425" cy="678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29264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0041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Futura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78301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0081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5010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90700"/>
            <a:ext cx="18923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1790700"/>
            <a:ext cx="18923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61421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4443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768895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17061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06788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pitchFamily="-10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79957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6121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925" y="203200"/>
            <a:ext cx="2454275" cy="678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203200"/>
            <a:ext cx="7210425" cy="678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6231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1241FD5-EA5C-A003-044E-4B63B3914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2362200"/>
            <a:ext cx="9817100" cy="1485900"/>
          </a:xfrm>
          <a:prstGeom prst="rect">
            <a:avLst/>
          </a:prstGeom>
          <a:solidFill>
            <a:srgbClr val="75C2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utura" panose="020B0602020204020303" pitchFamily="34" charset="-79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A517792A-1218-6756-AA07-ED7AC2479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3835400"/>
            <a:ext cx="9817100" cy="698500"/>
          </a:xfrm>
          <a:prstGeom prst="rect">
            <a:avLst/>
          </a:prstGeom>
          <a:solidFill>
            <a:srgbClr val="75C2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utura" panose="020B06020202040203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Futura" panose="020B06020202040203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Futura" panose="020B06020202040203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Futura" panose="020B06020202040203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Futura" panose="020B06020202040203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Futura" panose="020B0602020204020303" pitchFamily="34" charset="-79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Futura" panose="020B0602020204020303" pitchFamily="34" charset="-79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Futura" panose="020B0602020204020303" pitchFamily="34" charset="-79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Futura" panose="020B0602020204020303" pitchFamily="34" charset="-79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Futura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D7194A8C-B816-B8DB-6E54-B019D2442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203200"/>
            <a:ext cx="9817100" cy="1485900"/>
          </a:xfrm>
          <a:prstGeom prst="rect">
            <a:avLst/>
          </a:prstGeom>
          <a:solidFill>
            <a:srgbClr val="7249E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utura" panose="020B06020202040203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6937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1pPr>
      <a:lvl2pPr marL="10366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2pPr>
      <a:lvl3pPr marL="13795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3pPr>
      <a:lvl4pPr marL="17351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4pPr>
      <a:lvl5pPr marL="20780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5pPr>
      <a:lvl6pPr marL="25352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6pPr>
      <a:lvl7pPr marL="29924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7pPr>
      <a:lvl8pPr marL="34496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8pPr>
      <a:lvl9pPr marL="39068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E0447B69-7222-F111-7ABC-20CDF0E314DC}"/>
              </a:ext>
            </a:extLst>
          </p:cNvPr>
          <p:cNvSpPr>
            <a:spLocks/>
          </p:cNvSpPr>
          <p:nvPr/>
        </p:nvSpPr>
        <p:spPr bwMode="auto">
          <a:xfrm>
            <a:off x="9271000" y="165100"/>
            <a:ext cx="812800" cy="7277100"/>
          </a:xfrm>
          <a:prstGeom prst="rect">
            <a:avLst/>
          </a:prstGeom>
          <a:solidFill>
            <a:srgbClr val="ED7C26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000">
                <a:solidFill>
                  <a:srgbClr val="727272"/>
                </a:solidFill>
                <a:latin typeface="Futura" charset="0"/>
                <a:ea typeface="ヒラギノ角ゴ Pro W3" charset="-128"/>
                <a:sym typeface="Futura" charset="0"/>
              </a:defRPr>
            </a:lvl1pPr>
            <a:lvl2pPr marL="742950" indent="-285750" eaLnBrk="0" hangingPunct="0">
              <a:defRPr sz="3000">
                <a:solidFill>
                  <a:srgbClr val="727272"/>
                </a:solidFill>
                <a:latin typeface="Futura" charset="0"/>
                <a:ea typeface="ヒラギノ角ゴ Pro W3" charset="-128"/>
                <a:sym typeface="Futura" charset="0"/>
              </a:defRPr>
            </a:lvl2pPr>
            <a:lvl3pPr marL="1143000" indent="-228600" eaLnBrk="0" hangingPunct="0">
              <a:defRPr sz="3000">
                <a:solidFill>
                  <a:srgbClr val="727272"/>
                </a:solidFill>
                <a:latin typeface="Futura" charset="0"/>
                <a:ea typeface="ヒラギノ角ゴ Pro W3" charset="-128"/>
                <a:sym typeface="Futura" charset="0"/>
              </a:defRPr>
            </a:lvl3pPr>
            <a:lvl4pPr marL="1600200" indent="-228600" eaLnBrk="0" hangingPunct="0">
              <a:defRPr sz="3000">
                <a:solidFill>
                  <a:srgbClr val="727272"/>
                </a:solidFill>
                <a:latin typeface="Futura" charset="0"/>
                <a:ea typeface="ヒラギノ角ゴ Pro W3" charset="-128"/>
                <a:sym typeface="Futura" charset="0"/>
              </a:defRPr>
            </a:lvl4pPr>
            <a:lvl5pPr marL="2057400" indent="-228600" eaLnBrk="0" hangingPunct="0">
              <a:defRPr sz="3000">
                <a:solidFill>
                  <a:srgbClr val="727272"/>
                </a:solidFill>
                <a:latin typeface="Futura" charset="0"/>
                <a:ea typeface="ヒラギノ角ゴ Pro W3" charset="-128"/>
                <a:sym typeface="Futur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727272"/>
                </a:solidFill>
                <a:latin typeface="Futura" charset="0"/>
                <a:ea typeface="ヒラギノ角ゴ Pro W3" charset="-128"/>
                <a:sym typeface="Futur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727272"/>
                </a:solidFill>
                <a:latin typeface="Futura" charset="0"/>
                <a:ea typeface="ヒラギノ角ゴ Pro W3" charset="-128"/>
                <a:sym typeface="Futur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727272"/>
                </a:solidFill>
                <a:latin typeface="Futura" charset="0"/>
                <a:ea typeface="ヒラギノ角ゴ Pro W3" charset="-128"/>
                <a:sym typeface="Futur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727272"/>
                </a:solidFill>
                <a:latin typeface="Futura" charset="0"/>
                <a:ea typeface="ヒラギノ角ゴ Pro W3" charset="-128"/>
                <a:sym typeface="Futura" charset="0"/>
              </a:defRPr>
            </a:lvl9pPr>
          </a:lstStyle>
          <a:p>
            <a:pPr algn="ctr" eaLnBrk="1" hangingPunct="1">
              <a:defRPr/>
            </a:pPr>
            <a:endParaRPr lang="x-none" altLang="x-non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9E871C0-953A-C4DF-F05F-094C1E41E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latino" pitchFamily="2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latino" pitchFamily="2" charset="77"/>
              </a:rPr>
              <a:t>Second level</a:t>
            </a:r>
          </a:p>
          <a:p>
            <a:pPr lvl="2"/>
            <a:r>
              <a:rPr lang="en-US" altLang="en-US">
                <a:sym typeface="Palatino" pitchFamily="2" charset="77"/>
              </a:rPr>
              <a:t>Third level</a:t>
            </a:r>
          </a:p>
          <a:p>
            <a:pPr lvl="3"/>
            <a:r>
              <a:rPr lang="en-US" altLang="en-US">
                <a:sym typeface="Palatino" pitchFamily="2" charset="77"/>
              </a:rPr>
              <a:t>Fourth level</a:t>
            </a:r>
          </a:p>
          <a:p>
            <a:pPr lvl="4"/>
            <a:r>
              <a:rPr lang="en-US" altLang="en-US">
                <a:sym typeface="Palatino" pitchFamily="2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EC8636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EC8636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EC8636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EC8636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EC8636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EC8636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EC8636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EC8636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EC8636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642938" indent="-439738" algn="l" rtl="0" eaLnBrk="0" fontAlgn="base" hangingPunct="0">
        <a:spcBef>
          <a:spcPts val="3300"/>
        </a:spcBef>
        <a:spcAft>
          <a:spcPct val="0"/>
        </a:spcAft>
        <a:buClr>
          <a:srgbClr val="ED7C26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1pPr>
      <a:lvl2pPr marL="985838" indent="-439738" algn="l" rtl="0" eaLnBrk="0" fontAlgn="base" hangingPunct="0">
        <a:spcBef>
          <a:spcPts val="3300"/>
        </a:spcBef>
        <a:spcAft>
          <a:spcPct val="0"/>
        </a:spcAft>
        <a:buClr>
          <a:srgbClr val="ED7C26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2pPr>
      <a:lvl3pPr marL="1328738" indent="-439738" algn="l" rtl="0" eaLnBrk="0" fontAlgn="base" hangingPunct="0">
        <a:spcBef>
          <a:spcPts val="3300"/>
        </a:spcBef>
        <a:spcAft>
          <a:spcPct val="0"/>
        </a:spcAft>
        <a:buClr>
          <a:srgbClr val="ED7C26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3pPr>
      <a:lvl4pPr marL="1684338" indent="-439738" algn="l" rtl="0" eaLnBrk="0" fontAlgn="base" hangingPunct="0">
        <a:spcBef>
          <a:spcPts val="3300"/>
        </a:spcBef>
        <a:spcAft>
          <a:spcPct val="0"/>
        </a:spcAft>
        <a:buClr>
          <a:srgbClr val="ED7C26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4pPr>
      <a:lvl5pPr marL="2027238" indent="-439738" algn="l" rtl="0" eaLnBrk="0" fontAlgn="base" hangingPunct="0">
        <a:spcBef>
          <a:spcPts val="3300"/>
        </a:spcBef>
        <a:spcAft>
          <a:spcPct val="0"/>
        </a:spcAft>
        <a:buClr>
          <a:srgbClr val="ED7C26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5pPr>
      <a:lvl6pPr marL="2484438" indent="-439738" algn="l" rtl="0" fontAlgn="base">
        <a:spcBef>
          <a:spcPts val="3300"/>
        </a:spcBef>
        <a:spcAft>
          <a:spcPct val="0"/>
        </a:spcAft>
        <a:buClr>
          <a:srgbClr val="ED7C26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6pPr>
      <a:lvl7pPr marL="2941638" indent="-439738" algn="l" rtl="0" fontAlgn="base">
        <a:spcBef>
          <a:spcPts val="3300"/>
        </a:spcBef>
        <a:spcAft>
          <a:spcPct val="0"/>
        </a:spcAft>
        <a:buClr>
          <a:srgbClr val="ED7C26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7pPr>
      <a:lvl8pPr marL="3398838" indent="-439738" algn="l" rtl="0" fontAlgn="base">
        <a:spcBef>
          <a:spcPts val="3300"/>
        </a:spcBef>
        <a:spcAft>
          <a:spcPct val="0"/>
        </a:spcAft>
        <a:buClr>
          <a:srgbClr val="ED7C26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8pPr>
      <a:lvl9pPr marL="3856038" indent="-439738" algn="l" rtl="0" fontAlgn="base">
        <a:spcBef>
          <a:spcPts val="3300"/>
        </a:spcBef>
        <a:spcAft>
          <a:spcPct val="0"/>
        </a:spcAft>
        <a:buClr>
          <a:srgbClr val="ED7C26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642621E3-4B82-C9D6-B01A-ED3155886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1790700"/>
            <a:ext cx="30988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latino" pitchFamily="2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latino" pitchFamily="2" charset="77"/>
              </a:rPr>
              <a:t>Second level</a:t>
            </a:r>
          </a:p>
          <a:p>
            <a:pPr lvl="2"/>
            <a:r>
              <a:rPr lang="en-US" altLang="en-US">
                <a:sym typeface="Palatino" pitchFamily="2" charset="77"/>
              </a:rPr>
              <a:t>Third level</a:t>
            </a:r>
          </a:p>
          <a:p>
            <a:pPr lvl="3"/>
            <a:r>
              <a:rPr lang="en-US" altLang="en-US">
                <a:sym typeface="Palatino" pitchFamily="2" charset="77"/>
              </a:rPr>
              <a:t>Fourth level</a:t>
            </a:r>
          </a:p>
          <a:p>
            <a:pPr lvl="4"/>
            <a:r>
              <a:rPr lang="en-US" altLang="en-US">
                <a:sym typeface="Palatino" pitchFamily="2" charset="77"/>
              </a:rPr>
              <a:t>Fifth level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E5FA3E7-BD13-A839-4D7D-2C4D7246D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203200"/>
            <a:ext cx="9817100" cy="1485900"/>
          </a:xfrm>
          <a:prstGeom prst="rect">
            <a:avLst/>
          </a:prstGeom>
          <a:solidFill>
            <a:srgbClr val="7249E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utura" panose="020B06020202040203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6127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1pPr>
      <a:lvl2pPr marL="9556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2pPr>
      <a:lvl3pPr marL="12985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3pPr>
      <a:lvl4pPr marL="16541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4pPr>
      <a:lvl5pPr marL="19970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5pPr>
      <a:lvl6pPr marL="24542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6pPr>
      <a:lvl7pPr marL="29114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7pPr>
      <a:lvl8pPr marL="33686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8pPr>
      <a:lvl9pPr marL="38258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7972F560-00F2-A63A-3E82-6B6DB6AF3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203200"/>
            <a:ext cx="9817100" cy="1485900"/>
          </a:xfrm>
          <a:prstGeom prst="rect">
            <a:avLst/>
          </a:prstGeom>
          <a:solidFill>
            <a:srgbClr val="7249E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utura" panose="020B0602020204020303" pitchFamily="34" charset="-79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9300DF32-D0BD-FDFD-A991-0C8E709B9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90700"/>
            <a:ext cx="81788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latino" pitchFamily="2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latino" pitchFamily="2" charset="77"/>
              </a:rPr>
              <a:t>Second level</a:t>
            </a:r>
          </a:p>
          <a:p>
            <a:pPr lvl="2"/>
            <a:r>
              <a:rPr lang="en-US" altLang="en-US">
                <a:sym typeface="Palatino" pitchFamily="2" charset="77"/>
              </a:rPr>
              <a:t>Third level</a:t>
            </a:r>
          </a:p>
          <a:p>
            <a:pPr lvl="3"/>
            <a:r>
              <a:rPr lang="en-US" altLang="en-US">
                <a:sym typeface="Palatino" pitchFamily="2" charset="77"/>
              </a:rPr>
              <a:t>Fourth level</a:t>
            </a:r>
          </a:p>
          <a:p>
            <a:pPr lvl="4"/>
            <a:r>
              <a:rPr lang="en-US" altLang="en-US">
                <a:sym typeface="Palatino" pitchFamily="2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6429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1pPr>
      <a:lvl2pPr marL="9858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2pPr>
      <a:lvl3pPr marL="13287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3pPr>
      <a:lvl4pPr marL="16843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4pPr>
      <a:lvl5pPr marL="20272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5pPr>
      <a:lvl6pPr marL="24844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6pPr>
      <a:lvl7pPr marL="29416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7pPr>
      <a:lvl8pPr marL="33988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8pPr>
      <a:lvl9pPr marL="38560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3F0A0286-0F74-3678-E1C5-434FEEAA5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84600"/>
            <a:ext cx="4584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latino" pitchFamily="2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latino" pitchFamily="2" charset="77"/>
              </a:rPr>
              <a:t>Second level</a:t>
            </a:r>
          </a:p>
          <a:p>
            <a:pPr lvl="2"/>
            <a:r>
              <a:rPr lang="en-US" altLang="en-US">
                <a:sym typeface="Palatino" pitchFamily="2" charset="77"/>
              </a:rPr>
              <a:t>Third level</a:t>
            </a:r>
          </a:p>
          <a:p>
            <a:pPr lvl="3"/>
            <a:r>
              <a:rPr lang="en-US" altLang="en-US">
                <a:sym typeface="Palatino" pitchFamily="2" charset="77"/>
              </a:rPr>
              <a:t>Fourth level</a:t>
            </a:r>
          </a:p>
          <a:p>
            <a:pPr lvl="4"/>
            <a:r>
              <a:rPr lang="en-US" altLang="en-US">
                <a:sym typeface="Palatino" pitchFamily="2" charset="77"/>
              </a:rPr>
              <a:t>Fifth level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31EE0373-928D-16CB-3D1A-837B17781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49400"/>
            <a:ext cx="4584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utura" panose="020B06020202040203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75C223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75C223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75C223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75C223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75C223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75C223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75C223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75C223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75C223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23FCC5A4-7D64-4DFE-F279-9BA5D5ED6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190500"/>
            <a:ext cx="7835900" cy="1955800"/>
          </a:xfrm>
          <a:prstGeom prst="rect">
            <a:avLst/>
          </a:prstGeom>
          <a:solidFill>
            <a:srgbClr val="75C2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utura" panose="020B06020202040203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hf sldNum="0" hdr="0" ftr="0" dt="0"/>
  <p:txStyles>
    <p:titleStyle>
      <a:lvl1pPr marL="187325" indent="-187325" algn="l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marL="187325" indent="-187325" algn="l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marL="187325" indent="-187325" algn="l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marL="187325" indent="-187325" algn="l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marL="187325" indent="-187325" algn="l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644525" indent="-187325" algn="l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1101725" indent="-187325" algn="l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558925" indent="-187325" algn="l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2016125" indent="-187325" algn="l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6937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1pPr>
      <a:lvl2pPr marL="10366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2pPr>
      <a:lvl3pPr marL="13795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3pPr>
      <a:lvl4pPr marL="17351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4pPr>
      <a:lvl5pPr marL="20780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5pPr>
      <a:lvl6pPr marL="25352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6pPr>
      <a:lvl7pPr marL="29924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7pPr>
      <a:lvl8pPr marL="34496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8pPr>
      <a:lvl9pPr marL="39068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518F8048-EAFE-7484-AB78-889278237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060700"/>
            <a:ext cx="9817100" cy="1485900"/>
          </a:xfrm>
          <a:prstGeom prst="rect">
            <a:avLst/>
          </a:prstGeom>
          <a:solidFill>
            <a:srgbClr val="DB3D8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utura" panose="020B06020202040203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6937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1pPr>
      <a:lvl2pPr marL="10366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2pPr>
      <a:lvl3pPr marL="13795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3pPr>
      <a:lvl4pPr marL="17351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4pPr>
      <a:lvl5pPr marL="2078038" indent="-439738" algn="l" rtl="0" eaLnBrk="0" fontAlgn="base" hangingPunct="0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5pPr>
      <a:lvl6pPr marL="25352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6pPr>
      <a:lvl7pPr marL="29924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7pPr>
      <a:lvl8pPr marL="34496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8pPr>
      <a:lvl9pPr marL="3906838" indent="-439738" algn="l" rtl="0" fontAlgn="base">
        <a:spcBef>
          <a:spcPts val="19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F54CCB20-ACE2-FCBF-5858-3E2F54843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latino" pitchFamily="2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latino" pitchFamily="2" charset="77"/>
              </a:rPr>
              <a:t>Second level</a:t>
            </a:r>
          </a:p>
          <a:p>
            <a:pPr lvl="2"/>
            <a:r>
              <a:rPr lang="en-US" altLang="en-US">
                <a:sym typeface="Palatino" pitchFamily="2" charset="77"/>
              </a:rPr>
              <a:t>Third level</a:t>
            </a:r>
          </a:p>
          <a:p>
            <a:pPr lvl="3"/>
            <a:r>
              <a:rPr lang="en-US" altLang="en-US">
                <a:sym typeface="Palatino" pitchFamily="2" charset="77"/>
              </a:rPr>
              <a:t>Fourth level</a:t>
            </a:r>
          </a:p>
          <a:p>
            <a:pPr lvl="4"/>
            <a:r>
              <a:rPr lang="en-US" altLang="en-US">
                <a:sym typeface="Palatino" pitchFamily="2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642938" indent="-439738" algn="l" rtl="0" eaLnBrk="0" fontAlgn="base" hangingPunct="0">
        <a:spcBef>
          <a:spcPts val="33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1pPr>
      <a:lvl2pPr marL="985838" indent="-439738" algn="l" rtl="0" eaLnBrk="0" fontAlgn="base" hangingPunct="0">
        <a:spcBef>
          <a:spcPts val="33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2pPr>
      <a:lvl3pPr marL="1328738" indent="-439738" algn="l" rtl="0" eaLnBrk="0" fontAlgn="base" hangingPunct="0">
        <a:spcBef>
          <a:spcPts val="33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3pPr>
      <a:lvl4pPr marL="1684338" indent="-439738" algn="l" rtl="0" eaLnBrk="0" fontAlgn="base" hangingPunct="0">
        <a:spcBef>
          <a:spcPts val="33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4pPr>
      <a:lvl5pPr marL="2027238" indent="-439738" algn="l" rtl="0" eaLnBrk="0" fontAlgn="base" hangingPunct="0">
        <a:spcBef>
          <a:spcPts val="33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5pPr>
      <a:lvl6pPr marL="2484438" indent="-439738" algn="l" rtl="0" fontAlgn="base">
        <a:spcBef>
          <a:spcPts val="33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6pPr>
      <a:lvl7pPr marL="2941638" indent="-439738" algn="l" rtl="0" fontAlgn="base">
        <a:spcBef>
          <a:spcPts val="33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7pPr>
      <a:lvl8pPr marL="3398838" indent="-439738" algn="l" rtl="0" fontAlgn="base">
        <a:spcBef>
          <a:spcPts val="33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8pPr>
      <a:lvl9pPr marL="3856038" indent="-439738" algn="l" rtl="0" fontAlgn="base">
        <a:spcBef>
          <a:spcPts val="33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8B16E349-CF0E-7091-9069-1E1C935FA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90700"/>
            <a:ext cx="3937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latino" pitchFamily="2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latino" pitchFamily="2" charset="77"/>
              </a:rPr>
              <a:t>Second level</a:t>
            </a:r>
          </a:p>
          <a:p>
            <a:pPr lvl="2"/>
            <a:r>
              <a:rPr lang="en-US" altLang="en-US">
                <a:sym typeface="Palatino" pitchFamily="2" charset="77"/>
              </a:rPr>
              <a:t>Third level</a:t>
            </a:r>
          </a:p>
          <a:p>
            <a:pPr lvl="3"/>
            <a:r>
              <a:rPr lang="en-US" altLang="en-US">
                <a:sym typeface="Palatino" pitchFamily="2" charset="77"/>
              </a:rPr>
              <a:t>Fourth level</a:t>
            </a:r>
          </a:p>
          <a:p>
            <a:pPr lvl="4"/>
            <a:r>
              <a:rPr lang="en-US" altLang="en-US">
                <a:sym typeface="Palatino" pitchFamily="2" charset="77"/>
              </a:rPr>
              <a:t>Fifth level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1BFD6BD-8533-30A2-AF20-C2251F3D3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203200"/>
            <a:ext cx="9817100" cy="1485900"/>
          </a:xfrm>
          <a:prstGeom prst="rect">
            <a:avLst/>
          </a:prstGeom>
          <a:solidFill>
            <a:srgbClr val="7249E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utura" panose="020B06020202040203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6127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1pPr>
      <a:lvl2pPr marL="9556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2pPr>
      <a:lvl3pPr marL="12985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3pPr>
      <a:lvl4pPr marL="16541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4pPr>
      <a:lvl5pPr marL="19970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5pPr>
      <a:lvl6pPr marL="24542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6pPr>
      <a:lvl7pPr marL="29114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7pPr>
      <a:lvl8pPr marL="33686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8pPr>
      <a:lvl9pPr marL="38258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14B30F93-C309-0B6D-F12F-6EDCA07E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54DF2A8F-D218-A754-C4FA-BFF8D55DB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90700"/>
            <a:ext cx="3937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latino" pitchFamily="2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latino" pitchFamily="2" charset="77"/>
              </a:rPr>
              <a:t>Second level</a:t>
            </a:r>
          </a:p>
          <a:p>
            <a:pPr lvl="2"/>
            <a:r>
              <a:rPr lang="en-US" altLang="en-US">
                <a:sym typeface="Palatino" pitchFamily="2" charset="77"/>
              </a:rPr>
              <a:t>Third level</a:t>
            </a:r>
          </a:p>
          <a:p>
            <a:pPr lvl="3"/>
            <a:r>
              <a:rPr lang="en-US" altLang="en-US">
                <a:sym typeface="Palatino" pitchFamily="2" charset="77"/>
              </a:rPr>
              <a:t>Fourth level</a:t>
            </a:r>
          </a:p>
          <a:p>
            <a:pPr lvl="4"/>
            <a:r>
              <a:rPr lang="en-US" altLang="en-US">
                <a:sym typeface="Palatino" pitchFamily="2" charset="77"/>
              </a:rPr>
              <a:t>Fifth level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377BE6-84E4-2DF6-1C18-7E28C7BD7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203200"/>
            <a:ext cx="9817100" cy="1485900"/>
          </a:xfrm>
          <a:prstGeom prst="rect">
            <a:avLst/>
          </a:prstGeom>
          <a:solidFill>
            <a:srgbClr val="7249E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Futura" panose="020B06020202040203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+mj-lt"/>
          <a:ea typeface="+mj-ea"/>
          <a:cs typeface="+mj-cs"/>
          <a:sym typeface="Futura" panose="020B06020202040203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anose="020B06020202040203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Futura" pitchFamily="-105" charset="0"/>
          <a:ea typeface="ヒラギノ角ゴ Pro W3" pitchFamily="-105" charset="-128"/>
          <a:cs typeface="ヒラギノ角ゴ Pro W3" pitchFamily="-105" charset="-128"/>
          <a:sym typeface="Futura" pitchFamily="-105" charset="0"/>
        </a:defRPr>
      </a:lvl9pPr>
    </p:titleStyle>
    <p:bodyStyle>
      <a:lvl1pPr marL="6127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1pPr>
      <a:lvl2pPr marL="9556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2pPr>
      <a:lvl3pPr marL="12985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3pPr>
      <a:lvl4pPr marL="16541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4pPr>
      <a:lvl5pPr marL="1997075" indent="-409575" algn="l" rtl="0" eaLnBrk="0" fontAlgn="base" hangingPunct="0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2" charset="77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2" charset="77"/>
        </a:defRPr>
      </a:lvl5pPr>
      <a:lvl6pPr marL="24542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6pPr>
      <a:lvl7pPr marL="29114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7pPr>
      <a:lvl8pPr marL="33686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8pPr>
      <a:lvl9pPr marL="3825875" indent="-409575" algn="l" rtl="0" fontAlgn="base">
        <a:spcBef>
          <a:spcPts val="2700"/>
        </a:spcBef>
        <a:spcAft>
          <a:spcPct val="0"/>
        </a:spcAft>
        <a:buClr>
          <a:srgbClr val="7249E3"/>
        </a:buClr>
        <a:buSzPct val="100000"/>
        <a:buFont typeface="Palatino" pitchFamily="-105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Palatino" pitchFamily="-10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C2BB945C-0DCD-CF21-30AF-8FA54658B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 Copywriting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0D47E7A-EA65-26AA-C39C-46D243445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DD Kullman – Instructor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45B841D3-09C4-5AA9-E494-BE2B7D1D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3">
            <a:extLst>
              <a:ext uri="{FF2B5EF4-FFF2-40B4-BE49-F238E27FC236}">
                <a16:creationId xmlns:a16="http://schemas.microsoft.com/office/drawing/2014/main" id="{43FFEFA5-D034-D992-F83C-A9F452D0F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914400"/>
            <a:ext cx="4584700" cy="2768600"/>
          </a:xfrm>
        </p:spPr>
        <p:txBody>
          <a:bodyPr/>
          <a:lstStyle/>
          <a:p>
            <a:pPr eaLnBrk="1" hangingPunct="1"/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Oh No! Humor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3DB5F515-C00E-68ED-39D2-CD9E24EE3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Sauza Tequila Ad</a:t>
            </a:r>
          </a:p>
        </p:txBody>
      </p:sp>
      <p:pic>
        <p:nvPicPr>
          <p:cNvPr id="26628" name="Picture 1" descr="ca38-48-anesis.jpg">
            <a:extLst>
              <a:ext uri="{FF2B5EF4-FFF2-40B4-BE49-F238E27FC236}">
                <a16:creationId xmlns:a16="http://schemas.microsoft.com/office/drawing/2014/main" id="{AA6BB812-0DE0-C20E-D18B-15EAC3B9C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990600"/>
            <a:ext cx="48942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599B2132-7FDF-F1B5-1308-F23C4238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425450"/>
            <a:ext cx="5351462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>
            <a:extLst>
              <a:ext uri="{FF2B5EF4-FFF2-40B4-BE49-F238E27FC236}">
                <a16:creationId xmlns:a16="http://schemas.microsoft.com/office/drawing/2014/main" id="{C53CC390-3DED-BB29-B574-82BC5A03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74C74AD1-7FF6-9248-1D7C-496AB4125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Sex &amp; Humor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7341978D-F335-3660-FB5C-63DF74639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Ad for Paris Hotel in Las Vegas, Nevada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5FFF6CB4-046B-43F1-AC00-4A1041B0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-393700"/>
            <a:ext cx="5791200" cy="813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2A54B3F1-90C8-C0E4-D880-7A1FEE1BC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E4DAF7E6-1208-D93B-83CC-105E59CC9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Iconic Humor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CA8C74F-9795-0E82-2878-37DDF3004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Ad for Volkswagon Rabbit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F69D85E1-099B-FFA0-98CF-EEB68B8FD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393700"/>
            <a:ext cx="8013700" cy="801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>
            <a:extLst>
              <a:ext uri="{FF2B5EF4-FFF2-40B4-BE49-F238E27FC236}">
                <a16:creationId xmlns:a16="http://schemas.microsoft.com/office/drawing/2014/main" id="{FE479EF1-F4D1-F303-FDE3-6AC2CB05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CF7F191F-5695-AA7E-9FD7-C2011C0BD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Bigger than Life Humor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1BF3EE8A-FEFE-E522-0B30-E2A077BF8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Outdoor advertising for Cingular cell phones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8780A97C-705B-97B0-0270-61360677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Harley</a:t>
            </a:r>
            <a:br>
              <a:rPr lang="en-US" altLang="en-US"/>
            </a:br>
            <a:r>
              <a:rPr lang="en-US" altLang="en-US"/>
              <a:t>Humor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C6A5D204-63E9-9222-BF18-911659F4C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4114800"/>
            <a:ext cx="3810000" cy="2133600"/>
          </a:xfrm>
        </p:spPr>
        <p:txBody>
          <a:bodyPr/>
          <a:lstStyle/>
          <a:p>
            <a:pPr algn="l"/>
            <a:endParaRPr lang="en-US" altLang="en-US"/>
          </a:p>
          <a:p>
            <a:pPr algn="l"/>
            <a:r>
              <a:rPr lang="en-US" altLang="en-US"/>
              <a:t>Client: </a:t>
            </a:r>
            <a:br>
              <a:rPr lang="en-US" altLang="en-US"/>
            </a:br>
            <a:r>
              <a:rPr lang="en-US" altLang="en-US"/>
              <a:t>Harley Davidson Rentals</a:t>
            </a:r>
          </a:p>
        </p:txBody>
      </p:sp>
      <p:pic>
        <p:nvPicPr>
          <p:cNvPr id="30723" name="Picture 3" descr="harley.jpg">
            <a:extLst>
              <a:ext uri="{FF2B5EF4-FFF2-40B4-BE49-F238E27FC236}">
                <a16:creationId xmlns:a16="http://schemas.microsoft.com/office/drawing/2014/main" id="{DBF12921-98DB-78C1-246D-AFD142D3A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04800"/>
            <a:ext cx="47148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DFC74291-4732-B9CD-EDF7-9B57509F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725613"/>
            <a:ext cx="50800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>
            <a:extLst>
              <a:ext uri="{FF2B5EF4-FFF2-40B4-BE49-F238E27FC236}">
                <a16:creationId xmlns:a16="http://schemas.microsoft.com/office/drawing/2014/main" id="{BAE52AF2-4151-962C-4021-AAE30F4C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F0C4F7A9-6887-086F-1864-C79042A45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Sex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559DD69-9756-8599-5665-4B6A6C074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Wonderbra ad.</a:t>
            </a:r>
          </a:p>
          <a:p>
            <a:pPr marL="0" indent="0" eaLnBrk="1" hangingPunct="1"/>
            <a:r>
              <a:rPr lang="en-US" altLang="en-US"/>
              <a:t>By Publicis Agency.</a:t>
            </a:r>
          </a:p>
          <a:p>
            <a:pPr marL="0" indent="0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>
            <a:extLst>
              <a:ext uri="{FF2B5EF4-FFF2-40B4-BE49-F238E27FC236}">
                <a16:creationId xmlns:a16="http://schemas.microsoft.com/office/drawing/2014/main" id="{DD553086-7EB9-B3E9-F403-FA4FA5DF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Implied Sex</a:t>
            </a:r>
          </a:p>
        </p:txBody>
      </p:sp>
      <p:pic>
        <p:nvPicPr>
          <p:cNvPr id="32770" name="Content Placeholder 3" descr="sun_sea_snd_sex_aotw.jpg">
            <a:extLst>
              <a:ext uri="{FF2B5EF4-FFF2-40B4-BE49-F238E27FC236}">
                <a16:creationId xmlns:a16="http://schemas.microsoft.com/office/drawing/2014/main" id="{26F38CDB-EB8C-07ED-DFD5-CC4F52EBC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94" r="-13794"/>
          <a:stretch>
            <a:fillRect/>
          </a:stretch>
        </p:blipFill>
        <p:spPr>
          <a:xfrm>
            <a:off x="3784600" y="358775"/>
            <a:ext cx="6342063" cy="7261225"/>
          </a:xfrm>
        </p:spPr>
      </p:pic>
      <p:sp>
        <p:nvSpPr>
          <p:cNvPr id="32771" name="Text Placeholder 5">
            <a:extLst>
              <a:ext uri="{FF2B5EF4-FFF2-40B4-BE49-F238E27FC236}">
                <a16:creationId xmlns:a16="http://schemas.microsoft.com/office/drawing/2014/main" id="{1FDC507B-2B45-EDB2-1360-88673C7E2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sz="2800"/>
              <a:t>Ad for Expedia.com by Ogilvy &amp; Mather in London, UK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>
            <a:extLst>
              <a:ext uri="{FF2B5EF4-FFF2-40B4-BE49-F238E27FC236}">
                <a16:creationId xmlns:a16="http://schemas.microsoft.com/office/drawing/2014/main" id="{7D423A48-0B7D-0FB5-A67D-AC827D45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Implied Sex</a:t>
            </a:r>
          </a:p>
        </p:txBody>
      </p:sp>
      <p:sp>
        <p:nvSpPr>
          <p:cNvPr id="33794" name="Text Placeholder 5">
            <a:extLst>
              <a:ext uri="{FF2B5EF4-FFF2-40B4-BE49-F238E27FC236}">
                <a16:creationId xmlns:a16="http://schemas.microsoft.com/office/drawing/2014/main" id="{F38DFBEE-009C-6A4E-29C1-4CE7A5765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Client: Aerobics First</a:t>
            </a:r>
          </a:p>
        </p:txBody>
      </p:sp>
      <p:pic>
        <p:nvPicPr>
          <p:cNvPr id="33795" name="Content Placeholder 9" descr="aerobicsfirstmore.jpg">
            <a:extLst>
              <a:ext uri="{FF2B5EF4-FFF2-40B4-BE49-F238E27FC236}">
                <a16:creationId xmlns:a16="http://schemas.microsoft.com/office/drawing/2014/main" id="{74C90676-5BF4-4B4F-50E4-6865840DD4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1" r="-13901"/>
          <a:stretch>
            <a:fillRect/>
          </a:stretch>
        </p:blipFill>
        <p:spPr/>
      </p:pic>
      <p:sp>
        <p:nvSpPr>
          <p:cNvPr id="33796" name="Text Placeholder 7">
            <a:extLst>
              <a:ext uri="{FF2B5EF4-FFF2-40B4-BE49-F238E27FC236}">
                <a16:creationId xmlns:a16="http://schemas.microsoft.com/office/drawing/2014/main" id="{AC940208-490D-E73A-FAB8-2960DC17B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Agency: Trampoline, Halifax</a:t>
            </a:r>
          </a:p>
        </p:txBody>
      </p:sp>
      <p:pic>
        <p:nvPicPr>
          <p:cNvPr id="33797" name="Content Placeholder 10" descr="aerobicsfirstexercise.jpg">
            <a:extLst>
              <a:ext uri="{FF2B5EF4-FFF2-40B4-BE49-F238E27FC236}">
                <a16:creationId xmlns:a16="http://schemas.microsoft.com/office/drawing/2014/main" id="{87B260E7-724C-2482-23C8-C0F1D90793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24" r="-13924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6">
            <a:extLst>
              <a:ext uri="{FF2B5EF4-FFF2-40B4-BE49-F238E27FC236}">
                <a16:creationId xmlns:a16="http://schemas.microsoft.com/office/drawing/2014/main" id="{EF4DA1DA-7C89-084A-9DD6-DFEF9D1E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Art-Directed Sex</a:t>
            </a:r>
          </a:p>
        </p:txBody>
      </p:sp>
      <p:pic>
        <p:nvPicPr>
          <p:cNvPr id="34818" name="Content Placeholder 9" descr="aiaiai_vice_magazine_1800px_aotw.jpg">
            <a:extLst>
              <a:ext uri="{FF2B5EF4-FFF2-40B4-BE49-F238E27FC236}">
                <a16:creationId xmlns:a16="http://schemas.microsoft.com/office/drawing/2014/main" id="{5EE96D5E-7AE1-3247-F58D-F01D6C91C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6" r="-6616"/>
          <a:stretch>
            <a:fillRect/>
          </a:stretch>
        </p:blipFill>
        <p:spPr/>
      </p:pic>
      <p:sp>
        <p:nvSpPr>
          <p:cNvPr id="34819" name="Text Placeholder 8">
            <a:extLst>
              <a:ext uri="{FF2B5EF4-FFF2-40B4-BE49-F238E27FC236}">
                <a16:creationId xmlns:a16="http://schemas.microsoft.com/office/drawing/2014/main" id="{2667658F-ADD2-BA94-D7F7-6F6F09A21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Ad for AIAIAI by AIAIAI Agency in Copenhagen, Denmark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A19AF19-295D-630E-AFBA-1C6D1BBC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03213"/>
            <a:ext cx="3733800" cy="1290637"/>
          </a:xfrm>
        </p:spPr>
        <p:txBody>
          <a:bodyPr/>
          <a:lstStyle/>
          <a:p>
            <a:r>
              <a:rPr lang="en-US" altLang="en-US" sz="4400"/>
              <a:t>Typographic Sex</a:t>
            </a:r>
          </a:p>
        </p:txBody>
      </p:sp>
      <p:pic>
        <p:nvPicPr>
          <p:cNvPr id="35842" name="Content Placeholder 5" descr="yr---activa---sexy-hips.jpg">
            <a:extLst>
              <a:ext uri="{FF2B5EF4-FFF2-40B4-BE49-F238E27FC236}">
                <a16:creationId xmlns:a16="http://schemas.microsoft.com/office/drawing/2014/main" id="{16D03F56-B9B3-6ECE-685A-91DEAAC75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52" b="-35852"/>
          <a:stretch>
            <a:fillRect/>
          </a:stretch>
        </p:blipFill>
        <p:spPr>
          <a:xfrm>
            <a:off x="3614738" y="457200"/>
            <a:ext cx="6037262" cy="6913563"/>
          </a:xfrm>
        </p:spPr>
      </p:pic>
      <p:sp>
        <p:nvSpPr>
          <p:cNvPr id="35843" name="Text Placeholder 3">
            <a:extLst>
              <a:ext uri="{FF2B5EF4-FFF2-40B4-BE49-F238E27FC236}">
                <a16:creationId xmlns:a16="http://schemas.microsoft.com/office/drawing/2014/main" id="{06B29322-8EE4-3DFC-4FE9-9FE52381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Client: Activa Fitness Center</a:t>
            </a:r>
          </a:p>
          <a:p>
            <a:r>
              <a:rPr lang="en-US" altLang="en-US" sz="2800"/>
              <a:t>Agency: Y&amp;R, Sao Paulo, Brazil</a:t>
            </a:r>
          </a:p>
          <a:p>
            <a:endParaRPr lang="en-US" altLang="en-US" sz="2800"/>
          </a:p>
          <a:p>
            <a:r>
              <a:rPr lang="en-US" altLang="en-US" sz="2800"/>
              <a:t>“Show your </a:t>
            </a:r>
            <a:br>
              <a:rPr lang="en-US" altLang="en-US" sz="2800"/>
            </a:br>
            <a:r>
              <a:rPr lang="en-US" altLang="en-US" sz="2800"/>
              <a:t>hidden beauty.”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ED56D1E9-4BAC-784A-E9E1-32302996E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0" y="203200"/>
            <a:ext cx="9817100" cy="2070100"/>
          </a:xfrm>
        </p:spPr>
        <p:txBody>
          <a:bodyPr/>
          <a:lstStyle/>
          <a:p>
            <a:pPr eaLnBrk="1" hangingPunct="1"/>
            <a:r>
              <a:rPr lang="en-US" altLang="en-US"/>
              <a:t>Most Common Types of Message Appeals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79D7130-87CF-F274-DF65-B0E8276FE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8178800" cy="4470400"/>
          </a:xfrm>
        </p:spPr>
        <p:txBody>
          <a:bodyPr/>
          <a:lstStyle/>
          <a:p>
            <a:pPr marL="693738" eaLnBrk="1" hangingPunct="1"/>
            <a:r>
              <a:rPr lang="en-US" altLang="en-US"/>
              <a:t>Humor</a:t>
            </a:r>
          </a:p>
          <a:p>
            <a:pPr marL="693738" eaLnBrk="1" hangingPunct="1"/>
            <a:r>
              <a:rPr lang="en-US" altLang="en-US"/>
              <a:t>Sex</a:t>
            </a:r>
          </a:p>
          <a:p>
            <a:pPr marL="693738" eaLnBrk="1" hangingPunct="1"/>
            <a:r>
              <a:rPr lang="en-US" altLang="en-US"/>
              <a:t>Fear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854DB87D-D9BD-C857-D7C0-BDA9B9F6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303463"/>
            <a:ext cx="6946900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>
            <a:extLst>
              <a:ext uri="{FF2B5EF4-FFF2-40B4-BE49-F238E27FC236}">
                <a16:creationId xmlns:a16="http://schemas.microsoft.com/office/drawing/2014/main" id="{A7F3CC7D-B4EC-8A07-764D-473FC3A5D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Group 3">
            <a:extLst>
              <a:ext uri="{FF2B5EF4-FFF2-40B4-BE49-F238E27FC236}">
                <a16:creationId xmlns:a16="http://schemas.microsoft.com/office/drawing/2014/main" id="{3D7B4500-9599-9BBF-F8EC-8D441F6A90D8}"/>
              </a:ext>
            </a:extLst>
          </p:cNvPr>
          <p:cNvGrpSpPr>
            <a:grpSpLocks/>
          </p:cNvGrpSpPr>
          <p:nvPr/>
        </p:nvGrpSpPr>
        <p:grpSpPr bwMode="auto">
          <a:xfrm>
            <a:off x="8013700" y="190500"/>
            <a:ext cx="1968500" cy="7251700"/>
            <a:chOff x="0" y="0"/>
            <a:chExt cx="1240" cy="4568"/>
          </a:xfrm>
        </p:grpSpPr>
        <p:sp>
          <p:nvSpPr>
            <p:cNvPr id="37893" name="Rectangle 4">
              <a:extLst>
                <a:ext uri="{FF2B5EF4-FFF2-40B4-BE49-F238E27FC236}">
                  <a16:creationId xmlns:a16="http://schemas.microsoft.com/office/drawing/2014/main" id="{A29E19BB-41CF-1C62-A932-AECDBD768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4"/>
              <a:ext cx="1240" cy="3344"/>
            </a:xfrm>
            <a:prstGeom prst="rect">
              <a:avLst/>
            </a:prstGeom>
            <a:solidFill>
              <a:srgbClr val="EDB600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1pPr>
              <a:lvl2pPr marL="742950" indent="-28575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2pPr>
              <a:lvl3pPr marL="11430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3pPr>
              <a:lvl4pPr marL="16002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4pPr>
              <a:lvl5pPr marL="20574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37894" name="Rectangle 5">
              <a:extLst>
                <a:ext uri="{FF2B5EF4-FFF2-40B4-BE49-F238E27FC236}">
                  <a16:creationId xmlns:a16="http://schemas.microsoft.com/office/drawing/2014/main" id="{BBFD5DEB-EFF0-64F6-57AA-911C87D87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40" cy="1232"/>
            </a:xfrm>
            <a:prstGeom prst="rect">
              <a:avLst/>
            </a:prstGeom>
            <a:solidFill>
              <a:srgbClr val="488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1pPr>
              <a:lvl2pPr marL="742950" indent="-28575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2pPr>
              <a:lvl3pPr marL="11430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3pPr>
              <a:lvl4pPr marL="16002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4pPr>
              <a:lvl5pPr marL="20574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892" name="Rectangle 6">
            <a:extLst>
              <a:ext uri="{FF2B5EF4-FFF2-40B4-BE49-F238E27FC236}">
                <a16:creationId xmlns:a16="http://schemas.microsoft.com/office/drawing/2014/main" id="{D7DA7D81-9D1D-4A71-40C2-43B20CE66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Sex - Illustrated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>
            <a:extLst>
              <a:ext uri="{FF2B5EF4-FFF2-40B4-BE49-F238E27FC236}">
                <a16:creationId xmlns:a16="http://schemas.microsoft.com/office/drawing/2014/main" id="{0BF9BD1C-5BA3-B4C7-7AD0-9D3F7CEE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536575"/>
            <a:ext cx="49022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>
            <a:extLst>
              <a:ext uri="{FF2B5EF4-FFF2-40B4-BE49-F238E27FC236}">
                <a16:creationId xmlns:a16="http://schemas.microsoft.com/office/drawing/2014/main" id="{C80AF42C-AD52-094B-F9DD-423ADF06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8EF9047B-9DA4-8E06-6D13-37495A851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Sex	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175C078-A40A-8B96-82C1-490A0D1F2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LA Gear Shoes as a fashion accessory for women.</a:t>
            </a:r>
          </a:p>
          <a:p>
            <a:pPr marL="0" indent="0" eaLnBrk="1" hangingPunct="1"/>
            <a:r>
              <a:rPr lang="en-US" altLang="en-US"/>
              <a:t>By David and Goliath Agency in LA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D5A3610D-0B6D-1FD1-CA5B-9A0221D0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Vege-Sex</a:t>
            </a:r>
          </a:p>
        </p:txBody>
      </p:sp>
      <p:pic>
        <p:nvPicPr>
          <p:cNvPr id="40962" name="Content Placeholder 3" descr="bonniejillpeta72.jpeg">
            <a:extLst>
              <a:ext uri="{FF2B5EF4-FFF2-40B4-BE49-F238E27FC236}">
                <a16:creationId xmlns:a16="http://schemas.microsoft.com/office/drawing/2014/main" id="{7D4608FD-5B4D-69C0-1BC0-77BDFB601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0" r="-7530"/>
          <a:stretch>
            <a:fillRect/>
          </a:stretch>
        </p:blipFill>
        <p:spPr/>
      </p:pic>
      <p:sp>
        <p:nvSpPr>
          <p:cNvPr id="40963" name="Text Placeholder 4">
            <a:extLst>
              <a:ext uri="{FF2B5EF4-FFF2-40B4-BE49-F238E27FC236}">
                <a16:creationId xmlns:a16="http://schemas.microsoft.com/office/drawing/2014/main" id="{6910C383-7CBE-7D22-0B39-11F7E53F1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000"/>
              <a:t>Client: PETA </a:t>
            </a:r>
          </a:p>
          <a:p>
            <a:r>
              <a:rPr lang="en-US" altLang="en-US" sz="2000"/>
              <a:t>Agency: PETA</a:t>
            </a:r>
          </a:p>
          <a:p>
            <a:r>
              <a:rPr lang="en-US" altLang="en-US" sz="2000"/>
              <a:t>Sexy NBA scout Bonnie-Jill Laflin bares her body in a sizzling ad for PETA to show how hot a vegetarian diet can be.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>
            <a:extLst>
              <a:ext uri="{FF2B5EF4-FFF2-40B4-BE49-F238E27FC236}">
                <a16:creationId xmlns:a16="http://schemas.microsoft.com/office/drawing/2014/main" id="{E84E62EF-37EE-F4EB-5BBF-F67A98A77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1892300"/>
            <a:ext cx="50800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>
            <a:extLst>
              <a:ext uri="{FF2B5EF4-FFF2-40B4-BE49-F238E27FC236}">
                <a16:creationId xmlns:a16="http://schemas.microsoft.com/office/drawing/2014/main" id="{045B6315-BDDF-604F-4A2A-20420829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17ECAE6C-7A1D-DFA9-AA22-5D1182834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Realistic Sex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3FB2A0E8-E5AE-5D05-4A09-D0391D4FD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Nike</a:t>
            </a:r>
            <a:r>
              <a:rPr lang="ja-JP" altLang="en-US"/>
              <a:t>’</a:t>
            </a:r>
            <a:r>
              <a:rPr lang="en-US" altLang="ja-JP"/>
              <a:t>s depictions of </a:t>
            </a:r>
            <a:r>
              <a:rPr lang="ja-JP" altLang="en-US"/>
              <a:t>“</a:t>
            </a:r>
            <a:r>
              <a:rPr lang="en-US" altLang="ja-JP"/>
              <a:t>real women.</a:t>
            </a:r>
            <a:r>
              <a:rPr lang="ja-JP" altLang="en-US"/>
              <a:t>”</a:t>
            </a:r>
            <a:endParaRPr lang="en-US" altLang="ja-JP"/>
          </a:p>
          <a:p>
            <a:pPr marL="0" indent="0" eaLnBrk="1" hangingPunct="1"/>
            <a:r>
              <a:rPr lang="en-US" altLang="en-US"/>
              <a:t>By Wieden+Kennedy, Portland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>
            <a:extLst>
              <a:ext uri="{FF2B5EF4-FFF2-40B4-BE49-F238E27FC236}">
                <a16:creationId xmlns:a16="http://schemas.microsoft.com/office/drawing/2014/main" id="{408A6A8E-3517-28B9-BD85-B3AB16B0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03400"/>
            <a:ext cx="56515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>
            <a:extLst>
              <a:ext uri="{FF2B5EF4-FFF2-40B4-BE49-F238E27FC236}">
                <a16:creationId xmlns:a16="http://schemas.microsoft.com/office/drawing/2014/main" id="{CB0F4287-0C75-C194-1B1A-2891F0FF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64EC8F46-C01A-1D9D-5374-B47DBA737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Fear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667157FB-78E7-E35B-95C5-E36220555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Ad for American Society for the Prevention of Cruelty to Animals.</a:t>
            </a:r>
          </a:p>
          <a:p>
            <a:pPr marL="0" indent="0" eaLnBrk="1" hangingPunct="1"/>
            <a:r>
              <a:rPr lang="en-US" altLang="en-US"/>
              <a:t>By Saatchi &amp; Saatchi, NY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>
            <a:extLst>
              <a:ext uri="{FF2B5EF4-FFF2-40B4-BE49-F238E27FC236}">
                <a16:creationId xmlns:a16="http://schemas.microsoft.com/office/drawing/2014/main" id="{5F0FF5E8-2274-A2DB-B2D2-AECC72938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3">
            <a:extLst>
              <a:ext uri="{FF2B5EF4-FFF2-40B4-BE49-F238E27FC236}">
                <a16:creationId xmlns:a16="http://schemas.microsoft.com/office/drawing/2014/main" id="{37E429F0-36A7-87FB-67D8-40DEA0330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Fear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6AEECEA9-2566-B8B7-618A-E36DE9C97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Ad for the People for the Ethical Treatment of Animals.</a:t>
            </a:r>
          </a:p>
        </p:txBody>
      </p:sp>
      <p:pic>
        <p:nvPicPr>
          <p:cNvPr id="44036" name="Picture 1" descr="ca87-96-paradox.jpg">
            <a:extLst>
              <a:ext uri="{FF2B5EF4-FFF2-40B4-BE49-F238E27FC236}">
                <a16:creationId xmlns:a16="http://schemas.microsoft.com/office/drawing/2014/main" id="{A1F36FD6-1498-CAF7-6073-59318FBC1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514600"/>
            <a:ext cx="517048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9978520E-832F-AC80-7A6C-E46D786C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3">
            <a:extLst>
              <a:ext uri="{FF2B5EF4-FFF2-40B4-BE49-F238E27FC236}">
                <a16:creationId xmlns:a16="http://schemas.microsoft.com/office/drawing/2014/main" id="{72297738-7C41-60B6-4758-246B1B146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1524000"/>
            <a:ext cx="4584700" cy="2133600"/>
          </a:xfrm>
        </p:spPr>
        <p:txBody>
          <a:bodyPr/>
          <a:lstStyle/>
          <a:p>
            <a:pPr eaLnBrk="1" hangingPunct="1"/>
            <a:r>
              <a:rPr lang="en-US" altLang="en-US"/>
              <a:t>Fear</a:t>
            </a: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AC0C7081-B344-7958-6F82-A24384BDD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Ad for The Children’s Defense Fund.</a:t>
            </a:r>
          </a:p>
        </p:txBody>
      </p:sp>
      <p:pic>
        <p:nvPicPr>
          <p:cNvPr id="45060" name="Picture 2" descr="ca86-10-simile.jpg">
            <a:extLst>
              <a:ext uri="{FF2B5EF4-FFF2-40B4-BE49-F238E27FC236}">
                <a16:creationId xmlns:a16="http://schemas.microsoft.com/office/drawing/2014/main" id="{549D4969-F4C5-5497-3059-EE9104650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685800"/>
            <a:ext cx="517366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>
            <a:extLst>
              <a:ext uri="{FF2B5EF4-FFF2-40B4-BE49-F238E27FC236}">
                <a16:creationId xmlns:a16="http://schemas.microsoft.com/office/drawing/2014/main" id="{6D16752A-AFB4-4612-9AE8-DF8C5DB4D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571500"/>
            <a:ext cx="5080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>
            <a:extLst>
              <a:ext uri="{FF2B5EF4-FFF2-40B4-BE49-F238E27FC236}">
                <a16:creationId xmlns:a16="http://schemas.microsoft.com/office/drawing/2014/main" id="{0843F39A-1B3E-E324-932D-454803127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>
            <a:extLst>
              <a:ext uri="{FF2B5EF4-FFF2-40B4-BE49-F238E27FC236}">
                <a16:creationId xmlns:a16="http://schemas.microsoft.com/office/drawing/2014/main" id="{4E832382-DCCA-1163-E5A1-CBD04B808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Latent Fear	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D02E46E6-3CA5-B4CF-C667-D770A1A46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For Boy Scouts of America.</a:t>
            </a:r>
          </a:p>
          <a:p>
            <a:pPr marL="0" indent="0" eaLnBrk="1" hangingPunct="1"/>
            <a:r>
              <a:rPr lang="en-US" altLang="en-US"/>
              <a:t>By Hill Holliday – Boston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8EA37027-6902-75FB-C935-7367A5F9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1311275"/>
            <a:ext cx="8991600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>
            <a:extLst>
              <a:ext uri="{FF2B5EF4-FFF2-40B4-BE49-F238E27FC236}">
                <a16:creationId xmlns:a16="http://schemas.microsoft.com/office/drawing/2014/main" id="{1A027358-681C-2667-57FE-BC2F18F9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7" name="Group 3">
            <a:extLst>
              <a:ext uri="{FF2B5EF4-FFF2-40B4-BE49-F238E27FC236}">
                <a16:creationId xmlns:a16="http://schemas.microsoft.com/office/drawing/2014/main" id="{F12AB59D-7A73-4992-AF35-810E264A9C61}"/>
              </a:ext>
            </a:extLst>
          </p:cNvPr>
          <p:cNvGrpSpPr>
            <a:grpSpLocks/>
          </p:cNvGrpSpPr>
          <p:nvPr/>
        </p:nvGrpSpPr>
        <p:grpSpPr bwMode="auto">
          <a:xfrm>
            <a:off x="8013700" y="190500"/>
            <a:ext cx="1968500" cy="7251700"/>
            <a:chOff x="0" y="0"/>
            <a:chExt cx="1240" cy="4568"/>
          </a:xfrm>
        </p:grpSpPr>
        <p:sp>
          <p:nvSpPr>
            <p:cNvPr id="47109" name="Rectangle 4">
              <a:extLst>
                <a:ext uri="{FF2B5EF4-FFF2-40B4-BE49-F238E27FC236}">
                  <a16:creationId xmlns:a16="http://schemas.microsoft.com/office/drawing/2014/main" id="{ADA2A725-CBF8-BEF1-476B-137CBC09A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4"/>
              <a:ext cx="1240" cy="3344"/>
            </a:xfrm>
            <a:prstGeom prst="rect">
              <a:avLst/>
            </a:prstGeom>
            <a:solidFill>
              <a:srgbClr val="EDB600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1pPr>
              <a:lvl2pPr marL="742950" indent="-28575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2pPr>
              <a:lvl3pPr marL="11430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3pPr>
              <a:lvl4pPr marL="16002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4pPr>
              <a:lvl5pPr marL="20574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47110" name="Rectangle 5">
              <a:extLst>
                <a:ext uri="{FF2B5EF4-FFF2-40B4-BE49-F238E27FC236}">
                  <a16:creationId xmlns:a16="http://schemas.microsoft.com/office/drawing/2014/main" id="{F5A2C681-8E15-E31B-922E-34D89C61A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40" cy="1232"/>
            </a:xfrm>
            <a:prstGeom prst="rect">
              <a:avLst/>
            </a:prstGeom>
            <a:solidFill>
              <a:srgbClr val="488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1pPr>
              <a:lvl2pPr marL="742950" indent="-28575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2pPr>
              <a:lvl3pPr marL="11430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3pPr>
              <a:lvl4pPr marL="16002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4pPr>
              <a:lvl5pPr marL="2057400" indent="-228600" algn="ctr"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727272"/>
                  </a:solidFill>
                  <a:latin typeface="Futura" panose="020B0602020204020303" pitchFamily="34" charset="-79"/>
                  <a:ea typeface="ヒラギノ角ゴ Pro W3" pitchFamily="2" charset="-128"/>
                  <a:sym typeface="Futura" panose="020B0602020204020303" pitchFamily="34" charset="-79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7108" name="Rectangle 6">
            <a:extLst>
              <a:ext uri="{FF2B5EF4-FFF2-40B4-BE49-F238E27FC236}">
                <a16:creationId xmlns:a16="http://schemas.microsoft.com/office/drawing/2014/main" id="{8F5C0A1F-EE6A-90FA-E11B-81F251737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your face Fear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8BABE596-2821-8DA0-F688-936E5976C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0" y="1155700"/>
            <a:ext cx="9817100" cy="2692400"/>
          </a:xfrm>
        </p:spPr>
        <p:txBody>
          <a:bodyPr/>
          <a:lstStyle/>
          <a:p>
            <a:pPr eaLnBrk="1" hangingPunct="1"/>
            <a:r>
              <a:rPr lang="en-US" altLang="en-US"/>
              <a:t>What do these ads have in common?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495DB062-D7AA-2DEC-3B35-CA3628C87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Where</a:t>
            </a:r>
            <a:r>
              <a:rPr lang="ja-JP" altLang="en-US"/>
              <a:t>’</a:t>
            </a:r>
            <a:r>
              <a:rPr lang="en-US" altLang="ja-JP"/>
              <a:t>s the copy?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7C7EF9BF-8141-A9C9-47DE-52B11BE8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-88900"/>
            <a:ext cx="5715000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536C129A-036E-B67F-06FD-401E92158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66B198AF-8A2D-5E0D-C502-3BAB686D0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Humor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357FB329-A9A8-3BBC-D48C-083DB2035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Print ad campaign for </a:t>
            </a:r>
            <a:br>
              <a:rPr lang="en-US" altLang="en-US"/>
            </a:br>
            <a:r>
              <a:rPr lang="en-US" altLang="en-US"/>
              <a:t>Pro-Mark, a well known drumstick brand. By GSD&amp;M Agency in Austin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2250BD72-64EC-C495-E6B7-E417EA5AD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0" y="1524000"/>
            <a:ext cx="9817100" cy="4013200"/>
          </a:xfrm>
        </p:spPr>
        <p:txBody>
          <a:bodyPr/>
          <a:lstStyle/>
          <a:p>
            <a:pPr eaLnBrk="1" hangingPunct="1"/>
            <a:r>
              <a:rPr lang="en-US" altLang="en-US"/>
              <a:t>Copywriting is more than just putting pen to paper.</a:t>
            </a:r>
            <a:br>
              <a:rPr lang="en-US" altLang="en-US"/>
            </a:br>
            <a:r>
              <a:rPr lang="en-US" altLang="en-US"/>
              <a:t>It</a:t>
            </a:r>
            <a:r>
              <a:rPr lang="ja-JP" altLang="en-US"/>
              <a:t>’</a:t>
            </a:r>
            <a:r>
              <a:rPr lang="en-US" altLang="ja-JP"/>
              <a:t>s the concept that counts.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540ECF7F-38B9-164E-35A5-6CDA540D5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0" y="1066800"/>
            <a:ext cx="9817100" cy="2781300"/>
          </a:xfrm>
        </p:spPr>
        <p:txBody>
          <a:bodyPr/>
          <a:lstStyle/>
          <a:p>
            <a:pPr eaLnBrk="1" hangingPunct="1"/>
            <a:r>
              <a:rPr lang="en-US" altLang="en-US"/>
              <a:t>Copywriting is Salesmanship in Print.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0F48975-0B48-3FDA-2251-5E22BFDC4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Concept + Persuasion = Good Copy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0E94FFBF-C131-33BE-3A4C-45B08454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You’ve Seen?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9D0E7985-3313-D471-21DB-818D20772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ads come to mind?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id="{E3C0DEDF-C003-3CBE-34F4-0803C43F0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1524000"/>
            <a:ext cx="4737100" cy="2133600"/>
          </a:xfrm>
        </p:spPr>
        <p:txBody>
          <a:bodyPr/>
          <a:lstStyle/>
          <a:p>
            <a:pPr eaLnBrk="1" hangingPunct="1"/>
            <a:r>
              <a:rPr lang="en-US" altLang="en-US"/>
              <a:t>Humor</a:t>
            </a: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B158C347-7B01-6E9B-0E50-FAD8BCEB6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Print ad for Crispin &amp; Porter ad agency in Miami</a:t>
            </a:r>
          </a:p>
        </p:txBody>
      </p:sp>
      <p:pic>
        <p:nvPicPr>
          <p:cNvPr id="20483" name="Picture 1" descr="static1.squarespace.jpg">
            <a:extLst>
              <a:ext uri="{FF2B5EF4-FFF2-40B4-BE49-F238E27FC236}">
                <a16:creationId xmlns:a16="http://schemas.microsoft.com/office/drawing/2014/main" id="{0BC20AC9-90CE-C055-BFB9-DD4ED1087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914400"/>
            <a:ext cx="4581525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CEFDA8AF-4F38-78F5-F550-CF174B67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419100"/>
            <a:ext cx="112776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A51087E3-2F69-0920-FA1F-A0050B15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F0C05A20-242D-302F-9E5B-63EF8A689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Humor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1D70A308-B700-D023-A46F-3377DA636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30-foot-high billboard, north of the Twin Cities.</a:t>
            </a:r>
          </a:p>
          <a:p>
            <a:pPr marL="0" indent="0" eaLnBrk="1" hangingPunct="1"/>
            <a:r>
              <a:rPr lang="en-US" altLang="en-US"/>
              <a:t>By Clarity Coverdale Fury ad agency.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7EE87355-60ED-113C-93A0-38A35355F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19100"/>
            <a:ext cx="5080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id="{607A4ACA-8732-8097-63B9-B5D69F2BC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BEAF2E0E-139F-9356-172A-83B0FCBED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Humor – Illustrated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048E9A89-B0A5-F9DE-22D6-F879B4A18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Wrigley</a:t>
            </a:r>
            <a:r>
              <a:rPr lang="ja-JP" altLang="en-US"/>
              <a:t>’</a:t>
            </a:r>
            <a:r>
              <a:rPr lang="en-US" altLang="ja-JP"/>
              <a:t>s – </a:t>
            </a:r>
            <a:r>
              <a:rPr lang="ja-JP" altLang="en-US"/>
              <a:t>“</a:t>
            </a:r>
            <a:r>
              <a:rPr lang="en-US" altLang="ja-JP"/>
              <a:t>When we find bad breath, we kill it</a:t>
            </a:r>
            <a:r>
              <a:rPr lang="ja-JP" altLang="en-US"/>
              <a:t>”</a:t>
            </a:r>
            <a:r>
              <a:rPr lang="en-US" altLang="ja-JP"/>
              <a:t> campaign. By BBDO Chicago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BA9EC1DC-8135-348F-9557-63425511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219200"/>
            <a:ext cx="640238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F53CA1C4-B9A1-99CD-60EE-77E4533A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A80811A2-D51D-4BE2-DC40-0626775DF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Humor in </a:t>
            </a:r>
            <a:br>
              <a:rPr lang="en-US" altLang="en-US"/>
            </a:br>
            <a:r>
              <a:rPr lang="en-US" altLang="en-US"/>
              <a:t>3-D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85B881B2-0B98-BD39-46A7-7ED9646A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3784600"/>
            <a:ext cx="4584700" cy="2832100"/>
          </a:xfrm>
        </p:spPr>
        <p:txBody>
          <a:bodyPr/>
          <a:lstStyle/>
          <a:p>
            <a:pPr marL="0" indent="0" eaLnBrk="1" hangingPunct="1"/>
            <a:r>
              <a:rPr lang="ja-JP" altLang="en-US"/>
              <a:t>“</a:t>
            </a:r>
            <a:r>
              <a:rPr lang="en-US" altLang="ja-JP"/>
              <a:t>Coffee taste like crap?</a:t>
            </a:r>
            <a:r>
              <a:rPr lang="ja-JP" altLang="en-US"/>
              <a:t>”</a:t>
            </a:r>
            <a:r>
              <a:rPr lang="en-US" altLang="ja-JP"/>
              <a:t> garbage can outside of a Starbucks – encouraging viewers to try another coffee shop.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D0BD76F6-D27A-EF47-D2BB-65AE7890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31800"/>
            <a:ext cx="5080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6BB799E7-8C95-674B-B143-E8C9AF01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F759C81B-80AE-892A-C33D-6E88A27F3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Hmmmn...</a:t>
            </a:r>
            <a:br>
              <a:rPr lang="en-US" altLang="en-US"/>
            </a:br>
            <a:r>
              <a:rPr lang="en-US" altLang="en-US"/>
              <a:t>Humor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0F3950A-0953-ED5A-231D-9D22B1EEA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4216400"/>
            <a:ext cx="4584700" cy="2286000"/>
          </a:xfrm>
        </p:spPr>
        <p:txBody>
          <a:bodyPr/>
          <a:lstStyle/>
          <a:p>
            <a:pPr marL="0" indent="0" eaLnBrk="1" hangingPunct="1"/>
            <a:r>
              <a:rPr lang="en-US" altLang="en-US"/>
              <a:t>Immodium Anti-Diarrhea medication ad. </a:t>
            </a:r>
            <a:br>
              <a:rPr lang="en-US" altLang="en-US"/>
            </a:br>
            <a:r>
              <a:rPr lang="en-US" altLang="en-US"/>
              <a:t>By Alchemy Agency, </a:t>
            </a:r>
            <a:br>
              <a:rPr lang="en-US" altLang="en-US"/>
            </a:br>
            <a:r>
              <a:rPr lang="en-US" altLang="en-US"/>
              <a:t>New York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FFB6C7E9-97A7-6F33-BF3D-920FCE85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660400"/>
            <a:ext cx="5080000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>
            <a:extLst>
              <a:ext uri="{FF2B5EF4-FFF2-40B4-BE49-F238E27FC236}">
                <a16:creationId xmlns:a16="http://schemas.microsoft.com/office/drawing/2014/main" id="{28DC8ADD-83EE-2470-2292-AE681B14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CFDFC4AC-5F63-AF56-1235-2971E5953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914400"/>
            <a:ext cx="4584700" cy="2768600"/>
          </a:xfrm>
        </p:spPr>
        <p:txBody>
          <a:bodyPr/>
          <a:lstStyle/>
          <a:p>
            <a:pPr eaLnBrk="1" hangingPunct="1"/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Poking Fun</a:t>
            </a:r>
            <a:r>
              <a:rPr lang="is-IS" altLang="en-US"/>
              <a:t>…</a:t>
            </a:r>
            <a:br>
              <a:rPr lang="is-IS" altLang="en-US"/>
            </a:br>
            <a:r>
              <a:rPr lang="en-US" altLang="en-US"/>
              <a:t>Humor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AFA15A88-11C1-5C00-31C1-A1C72BF6D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/>
              <a:t>Croc</a:t>
            </a:r>
            <a:r>
              <a:rPr lang="ja-JP" altLang="en-US"/>
              <a:t>’</a:t>
            </a:r>
            <a:r>
              <a:rPr lang="en-US" altLang="ja-JP"/>
              <a:t>s </a:t>
            </a:r>
            <a:r>
              <a:rPr lang="ja-JP" altLang="en-US"/>
              <a:t>“</a:t>
            </a:r>
            <a:r>
              <a:rPr lang="en-US" altLang="ja-JP"/>
              <a:t>Ugly can be beautiful</a:t>
            </a:r>
            <a:r>
              <a:rPr lang="ja-JP" altLang="en-US"/>
              <a:t>”</a:t>
            </a:r>
            <a:r>
              <a:rPr lang="en-US" altLang="ja-JP"/>
              <a:t> campaign.</a:t>
            </a:r>
          </a:p>
          <a:p>
            <a:pPr marL="0" indent="0" eaLnBrk="1" hangingPunct="1"/>
            <a:r>
              <a:rPr lang="en-US" altLang="en-US"/>
              <a:t>By TDA Advertising &amp; Design, Boulder.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Futura"/>
        <a:ea typeface="ヒラギノ角ゴ Pro W3"/>
        <a:cs typeface="ヒラギノ角ゴ Pro W3"/>
      </a:majorFont>
      <a:minorFont>
        <a:latin typeface="Futur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Top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Futura"/>
        <a:ea typeface="ヒラギノ角ゴ Pro W3"/>
        <a:cs typeface="ヒラギノ角ゴ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 - Alternate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- Alternate">
      <a:majorFont>
        <a:latin typeface="Futura"/>
        <a:ea typeface="ヒラギノ角ゴ Pro W3"/>
        <a:cs typeface="ヒラギノ角ゴ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Bullets - Altern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Futura"/>
        <a:ea typeface="ヒラギノ角ゴ Pro W3"/>
        <a:cs typeface="ヒラギノ角ゴ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Futura"/>
        <a:ea typeface="ヒラギノ角ゴ Pro W3"/>
        <a:cs typeface="ヒラギノ角ゴ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727272"/>
      </a:dk1>
      <a:lt1>
        <a:srgbClr val="E5E5E5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0F0F0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Futura"/>
        <a:ea typeface="ヒラギノ角ゴ Pro W3"/>
        <a:cs typeface="ヒラギノ角ゴ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727272"/>
      </a:dk1>
      <a:lt1>
        <a:srgbClr val="E5E5E5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0F0F0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Futura"/>
        <a:ea typeface="ヒラギノ角ゴ Pro W3"/>
        <a:cs typeface="ヒラギノ角ゴ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Futura"/>
        <a:ea typeface="ヒラギノ角ゴ Pro W3"/>
        <a:cs typeface="ヒラギノ角ゴ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Futura"/>
        <a:ea typeface="ヒラギノ角ゴ Pro W3"/>
        <a:cs typeface="ヒラギノ角ゴ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Futura"/>
        <a:ea typeface="ヒラギノ角ゴ Pro W3"/>
        <a:cs typeface="ヒラギノ角ゴ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Futura"/>
        <a:ea typeface="ヒラギノ角ゴ Pro W3"/>
        <a:cs typeface="ヒラギノ角ゴ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727272"/>
      </a:dk1>
      <a:lt1>
        <a:srgbClr val="E5E5E5"/>
      </a:lt1>
      <a:dk2>
        <a:srgbClr val="000000"/>
      </a:dk2>
      <a:lt2>
        <a:srgbClr val="808080"/>
      </a:lt2>
      <a:accent1>
        <a:srgbClr val="418DD9"/>
      </a:accent1>
      <a:accent2>
        <a:srgbClr val="333399"/>
      </a:accent2>
      <a:accent3>
        <a:srgbClr val="F0F0F0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Futura"/>
        <a:ea typeface="ヒラギノ角ゴ Pro W3"/>
        <a:cs typeface="ヒラギノ角ゴ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pitchFamily="-105" charset="0"/>
            <a:ea typeface="ヒラギノ角ゴ Pro W3" pitchFamily="-105" charset="-128"/>
            <a:cs typeface="ヒラギノ角ゴ Pro W3" pitchFamily="-105" charset="-128"/>
            <a:sym typeface="Futura" pitchFamily="-105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Pages>0</Pages>
  <Words>475</Words>
  <Characters>0</Characters>
  <Application>Microsoft Macintosh PowerPoint</Application>
  <PresentationFormat>Custom</PresentationFormat>
  <Lines>0</Lines>
  <Paragraphs>84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ＭＳ Ｐゴシック</vt:lpstr>
      <vt:lpstr>Calibri</vt:lpstr>
      <vt:lpstr>Futura</vt:lpstr>
      <vt:lpstr>Palatino</vt:lpstr>
      <vt:lpstr>Title &amp; Subtitle</vt:lpstr>
      <vt:lpstr>Title &amp; Bullets</vt:lpstr>
      <vt:lpstr>Photo - Vertical</vt:lpstr>
      <vt:lpstr>Photo - Horizontal</vt:lpstr>
      <vt:lpstr>Title - Center</vt:lpstr>
      <vt:lpstr>Blank</vt:lpstr>
      <vt:lpstr>Bullets</vt:lpstr>
      <vt:lpstr>Title &amp; Bullets - Left</vt:lpstr>
      <vt:lpstr>Title, Bullets &amp; Photo</vt:lpstr>
      <vt:lpstr>Title - Top</vt:lpstr>
      <vt:lpstr>Bullets - Alternate</vt:lpstr>
      <vt:lpstr>Title &amp; Bullets - Right</vt:lpstr>
      <vt:lpstr>Ad Copywriting</vt:lpstr>
      <vt:lpstr>Most Common Types of Message Appeals</vt:lpstr>
      <vt:lpstr>Humor</vt:lpstr>
      <vt:lpstr>Humor</vt:lpstr>
      <vt:lpstr>More Humor</vt:lpstr>
      <vt:lpstr>Humor – Illustrated</vt:lpstr>
      <vt:lpstr>Humor in  3-D</vt:lpstr>
      <vt:lpstr>Hmmmn... Humor</vt:lpstr>
      <vt:lpstr>       Poking Fun… Humor </vt:lpstr>
      <vt:lpstr>       Oh No! Humor </vt:lpstr>
      <vt:lpstr>Sex &amp; Humor</vt:lpstr>
      <vt:lpstr>Iconic Humor</vt:lpstr>
      <vt:lpstr>Bigger than Life Humor</vt:lpstr>
      <vt:lpstr>Harley Humor</vt:lpstr>
      <vt:lpstr>Sex</vt:lpstr>
      <vt:lpstr>Implied Sex</vt:lpstr>
      <vt:lpstr>Implied Sex</vt:lpstr>
      <vt:lpstr>Art-Directed Sex</vt:lpstr>
      <vt:lpstr>Typographic Sex</vt:lpstr>
      <vt:lpstr>Sex - Illustrated</vt:lpstr>
      <vt:lpstr>More Sex </vt:lpstr>
      <vt:lpstr>Vege-Sex</vt:lpstr>
      <vt:lpstr>More Realistic Sex</vt:lpstr>
      <vt:lpstr>Fear</vt:lpstr>
      <vt:lpstr>Fear</vt:lpstr>
      <vt:lpstr>Fear</vt:lpstr>
      <vt:lpstr>Latent Fear </vt:lpstr>
      <vt:lpstr>In your face Fear</vt:lpstr>
      <vt:lpstr>What do these ads have in common?</vt:lpstr>
      <vt:lpstr>Copywriting is more than just putting pen to paper. It’s the concept that counts.</vt:lpstr>
      <vt:lpstr>Copywriting is Salesmanship in Print.</vt:lpstr>
      <vt:lpstr>Examples You’ve Seen?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 Copywriting</dc:title>
  <dc:subject/>
  <dc:creator/>
  <cp:keywords/>
  <dc:description/>
  <cp:lastModifiedBy>DD Kullman</cp:lastModifiedBy>
  <cp:revision>15</cp:revision>
  <cp:lastPrinted>2011-10-05T05:34:49Z</cp:lastPrinted>
  <dcterms:modified xsi:type="dcterms:W3CDTF">2023-12-28T20:45:17Z</dcterms:modified>
</cp:coreProperties>
</file>